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7"/>
  </p:notesMasterIdLst>
  <p:handoutMasterIdLst>
    <p:handoutMasterId r:id="rId38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7" r:id="rId10"/>
    <p:sldId id="299" r:id="rId11"/>
    <p:sldId id="294" r:id="rId12"/>
    <p:sldId id="300" r:id="rId13"/>
    <p:sldId id="288" r:id="rId14"/>
    <p:sldId id="301" r:id="rId15"/>
    <p:sldId id="289" r:id="rId16"/>
    <p:sldId id="302" r:id="rId17"/>
    <p:sldId id="290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303" r:id="rId28"/>
    <p:sldId id="281" r:id="rId29"/>
    <p:sldId id="308" r:id="rId30"/>
    <p:sldId id="304" r:id="rId31"/>
    <p:sldId id="282" r:id="rId32"/>
    <p:sldId id="305" r:id="rId33"/>
    <p:sldId id="283" r:id="rId34"/>
    <p:sldId id="306" r:id="rId35"/>
    <p:sldId id="287" r:id="rId3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7" autoAdjust="0"/>
    <p:restoredTop sz="94652"/>
  </p:normalViewPr>
  <p:slideViewPr>
    <p:cSldViewPr snapToGrid="0" snapToObjects="1">
      <p:cViewPr varScale="1">
        <p:scale>
          <a:sx n="108" d="100"/>
          <a:sy n="108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14-12-18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14-12-18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12/14/18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12/14/18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12/14/18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12/14/18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12/14/18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12/14/18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12/14/18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12/14/18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12/14/18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12/14/18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12/14/18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12/14/18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2.xml"/><Relationship Id="rId5" Type="http://schemas.openxmlformats.org/officeDocument/2006/relationships/slide" Target="slide10.xml"/><Relationship Id="rId10" Type="http://schemas.openxmlformats.org/officeDocument/2006/relationships/slide" Target="slide30.xml"/><Relationship Id="rId4" Type="http://schemas.openxmlformats.org/officeDocument/2006/relationships/slide" Target="slide7.xml"/><Relationship Id="rId9" Type="http://schemas.openxmlformats.org/officeDocument/2006/relationships/slide" Target="slide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2.xml"/><Relationship Id="rId5" Type="http://schemas.openxmlformats.org/officeDocument/2006/relationships/slide" Target="slide10.xml"/><Relationship Id="rId10" Type="http://schemas.openxmlformats.org/officeDocument/2006/relationships/slide" Target="slide30.xml"/><Relationship Id="rId4" Type="http://schemas.openxmlformats.org/officeDocument/2006/relationships/slide" Target="slide7.xml"/><Relationship Id="rId9" Type="http://schemas.openxmlformats.org/officeDocument/2006/relationships/slide" Target="slide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2.xml"/><Relationship Id="rId5" Type="http://schemas.openxmlformats.org/officeDocument/2006/relationships/slide" Target="slide10.xml"/><Relationship Id="rId10" Type="http://schemas.openxmlformats.org/officeDocument/2006/relationships/slide" Target="slide30.xml"/><Relationship Id="rId4" Type="http://schemas.openxmlformats.org/officeDocument/2006/relationships/slide" Target="slide7.xml"/><Relationship Id="rId9" Type="http://schemas.openxmlformats.org/officeDocument/2006/relationships/slide" Target="slide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2.xml"/><Relationship Id="rId5" Type="http://schemas.openxmlformats.org/officeDocument/2006/relationships/slide" Target="slide10.xml"/><Relationship Id="rId10" Type="http://schemas.openxmlformats.org/officeDocument/2006/relationships/slide" Target="slide30.xml"/><Relationship Id="rId4" Type="http://schemas.openxmlformats.org/officeDocument/2006/relationships/slide" Target="slide7.xml"/><Relationship Id="rId9" Type="http://schemas.openxmlformats.org/officeDocument/2006/relationships/slide" Target="slide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2.xml"/><Relationship Id="rId5" Type="http://schemas.openxmlformats.org/officeDocument/2006/relationships/slide" Target="slide10.xml"/><Relationship Id="rId10" Type="http://schemas.openxmlformats.org/officeDocument/2006/relationships/slide" Target="slide30.xml"/><Relationship Id="rId4" Type="http://schemas.openxmlformats.org/officeDocument/2006/relationships/slide" Target="slide7.xml"/><Relationship Id="rId9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2.xml"/><Relationship Id="rId5" Type="http://schemas.openxmlformats.org/officeDocument/2006/relationships/slide" Target="slide10.xml"/><Relationship Id="rId10" Type="http://schemas.openxmlformats.org/officeDocument/2006/relationships/slide" Target="slide30.xml"/><Relationship Id="rId4" Type="http://schemas.openxmlformats.org/officeDocument/2006/relationships/slide" Target="slide7.xml"/><Relationship Id="rId9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2.xml"/><Relationship Id="rId5" Type="http://schemas.openxmlformats.org/officeDocument/2006/relationships/slide" Target="slide10.xml"/><Relationship Id="rId10" Type="http://schemas.openxmlformats.org/officeDocument/2006/relationships/slide" Target="slide30.xml"/><Relationship Id="rId4" Type="http://schemas.openxmlformats.org/officeDocument/2006/relationships/slide" Target="slide7.xml"/><Relationship Id="rId9" Type="http://schemas.openxmlformats.org/officeDocument/2006/relationships/slide" Target="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2.xml"/><Relationship Id="rId5" Type="http://schemas.openxmlformats.org/officeDocument/2006/relationships/slide" Target="slide10.xml"/><Relationship Id="rId10" Type="http://schemas.openxmlformats.org/officeDocument/2006/relationships/slide" Target="slide30.xml"/><Relationship Id="rId4" Type="http://schemas.openxmlformats.org/officeDocument/2006/relationships/slide" Target="slide7.xml"/><Relationship Id="rId9" Type="http://schemas.openxmlformats.org/officeDocument/2006/relationships/slide" Target="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2.xml"/><Relationship Id="rId5" Type="http://schemas.openxmlformats.org/officeDocument/2006/relationships/slide" Target="slide10.xml"/><Relationship Id="rId10" Type="http://schemas.openxmlformats.org/officeDocument/2006/relationships/slide" Target="slide30.xml"/><Relationship Id="rId4" Type="http://schemas.openxmlformats.org/officeDocument/2006/relationships/slide" Target="slide7.xml"/><Relationship Id="rId9" Type="http://schemas.openxmlformats.org/officeDocument/2006/relationships/slide" Target="slide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2.xml"/><Relationship Id="rId5" Type="http://schemas.openxmlformats.org/officeDocument/2006/relationships/slide" Target="slide10.xml"/><Relationship Id="rId10" Type="http://schemas.openxmlformats.org/officeDocument/2006/relationships/slide" Target="slide30.xml"/><Relationship Id="rId4" Type="http://schemas.openxmlformats.org/officeDocument/2006/relationships/slide" Target="slide7.xml"/><Relationship Id="rId9" Type="http://schemas.openxmlformats.org/officeDocument/2006/relationships/slide" Target="slide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12" Type="http://schemas.openxmlformats.org/officeDocument/2006/relationships/slide" Target="slide3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32.xml"/><Relationship Id="rId5" Type="http://schemas.openxmlformats.org/officeDocument/2006/relationships/slide" Target="slide10.xml"/><Relationship Id="rId10" Type="http://schemas.openxmlformats.org/officeDocument/2006/relationships/slide" Target="slide30.xml"/><Relationship Id="rId4" Type="http://schemas.openxmlformats.org/officeDocument/2006/relationships/slide" Target="slide7.xml"/><Relationship Id="rId9" Type="http://schemas.openxmlformats.org/officeDocument/2006/relationships/slide" Target="slide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Software</a:t>
            </a:r>
          </a:p>
        </p:txBody>
      </p:sp>
    </p:spTree>
    <p:extLst>
      <p:ext uri="{BB962C8B-B14F-4D97-AF65-F5344CB8AC3E}">
        <p14:creationId xmlns:p14="http://schemas.microsoft.com/office/powerpoint/2010/main" val="382741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090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3.a Depth</a:t>
            </a:r>
          </a:p>
        </p:txBody>
      </p:sp>
    </p:spTree>
    <p:extLst>
      <p:ext uri="{BB962C8B-B14F-4D97-AF65-F5344CB8AC3E}">
        <p14:creationId xmlns:p14="http://schemas.microsoft.com/office/powerpoint/2010/main" val="292852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3.b Overlap</a:t>
            </a:r>
          </a:p>
        </p:txBody>
      </p:sp>
    </p:spTree>
    <p:extLst>
      <p:ext uri="{BB962C8B-B14F-4D97-AF65-F5344CB8AC3E}">
        <p14:creationId xmlns:p14="http://schemas.microsoft.com/office/powerpoint/2010/main" val="17289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11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Step 1: </a:t>
            </a:r>
            <a:r>
              <a:rPr lang="nl-BE" dirty="0" err="1"/>
              <a:t>Converting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greyscale</a:t>
            </a:r>
            <a:endParaRPr lang="nl-BE" dirty="0"/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77" y="1044609"/>
            <a:ext cx="2643764" cy="1868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0" y="2710038"/>
            <a:ext cx="3586579" cy="26081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09" y="3073951"/>
            <a:ext cx="2653675" cy="1868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2" y="5094415"/>
            <a:ext cx="2643763" cy="1844666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3746377" y="1978983"/>
            <a:ext cx="545957" cy="1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3746377" y="3781878"/>
            <a:ext cx="630300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3746377" y="3781878"/>
            <a:ext cx="594780" cy="235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3697554" y="1696928"/>
            <a:ext cx="7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3697554" y="3382765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3586579" y="5580464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7104784" y="2058874"/>
            <a:ext cx="693475" cy="17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7167959" y="3854379"/>
            <a:ext cx="63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7136889" y="3942472"/>
            <a:ext cx="661370" cy="219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7342930" y="2484831"/>
            <a:ext cx="10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6970324" y="340475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7451520" y="5155792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8391561" y="2854163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4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2: Blurring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D6DCD5D-95FF-4D97-86A9-EACB7CA36C5F}"/>
              </a:ext>
            </a:extLst>
          </p:cNvPr>
          <p:cNvSpPr txBox="1"/>
          <p:nvPr/>
        </p:nvSpPr>
        <p:spPr>
          <a:xfrm>
            <a:off x="517591" y="994952"/>
            <a:ext cx="47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/>
                </a:solidFill>
              </a:rPr>
              <a:t>First a </a:t>
            </a:r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than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804" y="3338055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503744" y="2782847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686299" y="3338055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7792048" y="3323302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06" y="3338055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207018" y="2953970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8802756" y="2926263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9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3: </a:t>
            </a:r>
            <a:r>
              <a:rPr lang="nl-BE" dirty="0" err="1"/>
              <a:t>Edge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11372" y="2907108"/>
            <a:ext cx="1207362" cy="12391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04004" y="2348555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69587" y="2800868"/>
            <a:ext cx="1207362" cy="12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2" y="1913471"/>
            <a:ext cx="3965666" cy="28719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2829151"/>
            <a:ext cx="1968210" cy="11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1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1EABDE4-A397-45E5-A930-33F1D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convolutions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623123" y="1812568"/>
            <a:ext cx="2201737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00000000000000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9D503D-D4F0-4FBC-8833-4B901B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6" y="107632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0" y="56224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5A5AD1-5952-4980-83BC-E3C8A0F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Grouping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1155837"/>
            <a:ext cx="6926674" cy="4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96606" y="110413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pixel: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pixel is black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Count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same</a:t>
            </a:r>
            <a:r>
              <a:rPr lang="nl-BE" dirty="0">
                <a:solidFill>
                  <a:srgbClr val="1D8DB0"/>
                </a:solidFill>
              </a:rPr>
              <a:t> pixels </a:t>
            </a:r>
            <a:r>
              <a:rPr lang="nl-BE" dirty="0" err="1">
                <a:solidFill>
                  <a:srgbClr val="1D8DB0"/>
                </a:solidFill>
              </a:rPr>
              <a:t>values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that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amount</a:t>
            </a:r>
            <a:r>
              <a:rPr lang="nl-BE" dirty="0">
                <a:solidFill>
                  <a:srgbClr val="1D8DB0"/>
                </a:solidFill>
              </a:rPr>
              <a:t> of pixels is big </a:t>
            </a:r>
            <a:r>
              <a:rPr lang="nl-BE" dirty="0" err="1">
                <a:solidFill>
                  <a:srgbClr val="1D8DB0"/>
                </a:solidFill>
              </a:rPr>
              <a:t>enough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Search </a:t>
            </a:r>
            <a:r>
              <a:rPr lang="nl-BE" dirty="0" err="1">
                <a:solidFill>
                  <a:srgbClr val="1D8DB0"/>
                </a:solidFill>
              </a:rPr>
              <a:t>for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br>
              <a:rPr lang="nl-BE" dirty="0">
                <a:solidFill>
                  <a:srgbClr val="1D8DB0"/>
                </a:solidFill>
              </a:rPr>
            </a:br>
            <a:r>
              <a:rPr lang="nl-BE" dirty="0">
                <a:solidFill>
                  <a:srgbClr val="1D8DB0"/>
                </a:solidFill>
              </a:rPr>
              <a:t>(No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found? -&gt; </a:t>
            </a:r>
            <a:r>
              <a:rPr lang="nl-BE" dirty="0" err="1">
                <a:solidFill>
                  <a:srgbClr val="1D8DB0"/>
                </a:solidFill>
              </a:rPr>
              <a:t>assign</a:t>
            </a:r>
            <a:r>
              <a:rPr lang="nl-BE" dirty="0">
                <a:solidFill>
                  <a:srgbClr val="1D8DB0"/>
                </a:solidFill>
              </a:rPr>
              <a:t> new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matrix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74" y="2370308"/>
            <a:ext cx="3533677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AFE5F6-162E-451C-9344-6AF17F84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152405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 (right-top </a:t>
            </a:r>
            <a:r>
              <a:rPr lang="nl-BE" dirty="0" err="1">
                <a:solidFill>
                  <a:srgbClr val="1D8DB0"/>
                </a:solidFill>
              </a:rPr>
              <a:t>to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left-bottom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not</a:t>
            </a:r>
            <a:r>
              <a:rPr lang="nl-BE" dirty="0">
                <a:solidFill>
                  <a:srgbClr val="1D8DB0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there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another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X-pixels below </a:t>
            </a:r>
            <a:r>
              <a:rPr lang="nl-BE" dirty="0" err="1">
                <a:solidFill>
                  <a:srgbClr val="1D8DB0"/>
                </a:solidFill>
              </a:rPr>
              <a:t>this</a:t>
            </a:r>
            <a:r>
              <a:rPr lang="nl-BE" dirty="0">
                <a:solidFill>
                  <a:srgbClr val="1D8DB0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Replace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of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bottom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with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top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168A91-F8FB-4EFC-8406-5227BA0F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Drawing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87" y="1102045"/>
            <a:ext cx="6573589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2A68B-7F35-7E45-A941-441B954E9C44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2561357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A64D0-FF66-9444-9F59-B49DCF7D3335}"/>
              </a:ext>
            </a:extLst>
          </p:cNvPr>
          <p:cNvSpPr txBox="1"/>
          <p:nvPr/>
        </p:nvSpPr>
        <p:spPr>
          <a:xfrm>
            <a:off x="8253350" y="1388036"/>
            <a:ext cx="2873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DIE IN DE OPGAVE STOND</a:t>
            </a:r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9123967" y="2101932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2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727</Words>
  <Application>Microsoft Macintosh PowerPoint</Application>
  <PresentationFormat>Widescreen</PresentationFormat>
  <Paragraphs>321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Corbel</vt:lpstr>
      <vt:lpstr>Times New Roman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Table of contents</vt:lpstr>
      <vt:lpstr>4. Software</vt:lpstr>
      <vt:lpstr>Table of contents</vt:lpstr>
      <vt:lpstr>3.a Depth</vt:lpstr>
      <vt:lpstr>Table of contents</vt:lpstr>
      <vt:lpstr>3.b Overlap</vt:lpstr>
      <vt:lpstr>Table of contents</vt:lpstr>
      <vt:lpstr>3.c Colour</vt:lpstr>
      <vt:lpstr>PowerPoint Presentation</vt:lpstr>
      <vt:lpstr>Step 2: Blurring</vt:lpstr>
      <vt:lpstr>Step 3: Edge detection</vt:lpstr>
      <vt:lpstr>Problem with convolutions</vt:lpstr>
      <vt:lpstr>Step 4: Thresholding edge</vt:lpstr>
      <vt:lpstr>Step 5: Grouping</vt:lpstr>
      <vt:lpstr>PowerPoint Presentation</vt:lpstr>
      <vt:lpstr>Step 6: Regrouping</vt:lpstr>
      <vt:lpstr>Step 7: Drawing boundary boxes </vt:lpstr>
      <vt:lpstr>Table of contents</vt:lpstr>
      <vt:lpstr>5. Application</vt:lpstr>
      <vt:lpstr>PowerPoint Presentation</vt:lpstr>
      <vt:lpstr>Table of contents</vt:lpstr>
      <vt:lpstr>6. Flaws</vt:lpstr>
      <vt:lpstr>Table of contents</vt:lpstr>
      <vt:lpstr>7. GUI</vt:lpstr>
      <vt:lpstr>Table of contents</vt:lpstr>
      <vt:lpstr>8.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2018-12-14T23:46:18Z</dcterms:modified>
</cp:coreProperties>
</file>